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19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6881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526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708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46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58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832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573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77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723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249BB-B4E3-4F70-8D82-94C7522AC924}" type="datetimeFigureOut">
              <a:rPr lang="it-IT" smtClean="0"/>
              <a:pPr/>
              <a:t>17/11/2015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3DEC7-593D-4BFE-8A79-B7C9A72F46A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049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 descr="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68794" y="-7863"/>
            <a:ext cx="2329113" cy="1105865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7" y="840337"/>
            <a:ext cx="3441509" cy="2581132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576615" y="4902556"/>
            <a:ext cx="2535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Raleway"/>
              </a:rPr>
              <a:t>26 Novembre 2015 </a:t>
            </a:r>
          </a:p>
          <a:p>
            <a:pPr algn="ctr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Raleway"/>
              </a:rPr>
              <a:t>ore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Raleway"/>
              </a:rPr>
              <a:t>21.00</a:t>
            </a:r>
          </a:p>
          <a:p>
            <a:pPr algn="ctr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Raleway"/>
              </a:rPr>
              <a:t>Via Gallarate,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Raleway"/>
              </a:rPr>
              <a:t>15</a:t>
            </a:r>
          </a:p>
          <a:p>
            <a:pPr algn="ctr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Raleway"/>
              </a:rPr>
              <a:t>Milano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Raleway"/>
            </a:endParaRPr>
          </a:p>
          <a:p>
            <a:pPr algn="ctr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Raleway"/>
              </a:rPr>
              <a:t>Presso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Raleway"/>
              </a:rPr>
              <a:t>la scuola media </a:t>
            </a:r>
          </a:p>
        </p:txBody>
      </p:sp>
      <p:sp>
        <p:nvSpPr>
          <p:cNvPr id="7" name="Rettangolo 6"/>
          <p:cNvSpPr/>
          <p:nvPr/>
        </p:nvSpPr>
        <p:spPr>
          <a:xfrm>
            <a:off x="3129566" y="931203"/>
            <a:ext cx="5684441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Raleway"/>
              </a:rPr>
              <a:t>Incontro con </a:t>
            </a:r>
            <a:endParaRPr lang="it-IT" sz="2400" b="1" dirty="0" smtClean="0">
              <a:solidFill>
                <a:schemeClr val="accent1">
                  <a:lumMod val="75000"/>
                </a:schemeClr>
              </a:solidFill>
              <a:latin typeface="Raleway"/>
            </a:endParaRPr>
          </a:p>
          <a:p>
            <a:pPr algn="ctr"/>
            <a:r>
              <a:rPr lang="it-IT" sz="4400" b="1" dirty="0" smtClean="0">
                <a:solidFill>
                  <a:schemeClr val="accent1">
                    <a:lumMod val="75000"/>
                  </a:schemeClr>
                </a:solidFill>
                <a:latin typeface="Raleway"/>
              </a:rPr>
              <a:t>Marco Albino Ferrari</a:t>
            </a:r>
            <a:endParaRPr lang="it-IT" sz="4400" b="1" dirty="0">
              <a:solidFill>
                <a:schemeClr val="accent1">
                  <a:lumMod val="75000"/>
                </a:schemeClr>
              </a:solidFill>
              <a:latin typeface="Raleway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45543" y="3340731"/>
            <a:ext cx="5362274" cy="120032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accent1">
                    <a:lumMod val="75000"/>
                  </a:schemeClr>
                </a:solidFill>
                <a:latin typeface="Raleway"/>
              </a:rPr>
              <a:t>Dalle Alpi a Montecristo alla ricerca dell’Arca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Raleway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889164" y="2069756"/>
            <a:ext cx="426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Alpinista e direttore di Meridiani Montagne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82523" y="2614058"/>
            <a:ext cx="2780453" cy="4080987"/>
          </a:xfrm>
          <a:prstGeom prst="rect">
            <a:avLst/>
          </a:prstGeom>
        </p:spPr>
      </p:pic>
      <p:pic>
        <p:nvPicPr>
          <p:cNvPr id="8" name="Immagine 7" descr="Concilia Milan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5543" y="127005"/>
            <a:ext cx="1862667" cy="959802"/>
          </a:xfrm>
          <a:prstGeom prst="rect">
            <a:avLst/>
          </a:prstGeom>
        </p:spPr>
      </p:pic>
      <p:pic>
        <p:nvPicPr>
          <p:cNvPr id="10" name="Immagine 9" descr="Comune MIlan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59557" y="118538"/>
            <a:ext cx="1695450" cy="866775"/>
          </a:xfrm>
          <a:prstGeom prst="rect">
            <a:avLst/>
          </a:prstGeom>
        </p:spPr>
      </p:pic>
      <p:pic>
        <p:nvPicPr>
          <p:cNvPr id="12" name="Immagine 11" descr="Region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2102" y="6220883"/>
            <a:ext cx="4924911" cy="637117"/>
          </a:xfrm>
          <a:prstGeom prst="rect">
            <a:avLst/>
          </a:prstGeom>
        </p:spPr>
      </p:pic>
      <p:pic>
        <p:nvPicPr>
          <p:cNvPr id="13" name="Immagine 12" descr="logo gruppo sportiv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052730" y="180546"/>
            <a:ext cx="1710266" cy="672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5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1700</TotalTime>
  <Words>32</Words>
  <Application>Microsoft Office PowerPoint</Application>
  <PresentationFormat>Presentazione su schermo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Manuela Pilli</dc:creator>
  <cp:lastModifiedBy>Manuela Pilli</cp:lastModifiedBy>
  <cp:revision>25</cp:revision>
  <dcterms:created xsi:type="dcterms:W3CDTF">2015-03-04T20:15:59Z</dcterms:created>
  <dcterms:modified xsi:type="dcterms:W3CDTF">2015-11-17T20:56:34Z</dcterms:modified>
</cp:coreProperties>
</file>