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1" r:id="rId3"/>
    <p:sldId id="272" r:id="rId4"/>
    <p:sldId id="273" r:id="rId5"/>
    <p:sldId id="275" r:id="rId6"/>
    <p:sldId id="276" r:id="rId7"/>
    <p:sldId id="267" r:id="rId8"/>
    <p:sldId id="277" r:id="rId9"/>
    <p:sldId id="279" r:id="rId10"/>
    <p:sldId id="280" r:id="rId11"/>
    <p:sldId id="281" r:id="rId12"/>
    <p:sldId id="271" r:id="rId13"/>
    <p:sldId id="283" r:id="rId14"/>
    <p:sldId id="285" r:id="rId15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E05"/>
    <a:srgbClr val="005BD5"/>
    <a:srgbClr val="FFCB17"/>
    <a:srgbClr val="3F80C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936" y="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06337-60E3-4480-B431-D8EC6F23DE04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98834-622A-4B1D-95F7-63293DC7C30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A4C0-8CFF-4D28-9EEA-CE9D6D24EB19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5F60F-711F-441B-B940-CF6DA4B1723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60AA2-848B-4388-AD9B-3C5062B7934C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A2962-D533-47C1-81A1-D48397D9A0A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A729A-5EF9-4CDD-A820-1A835E0BABAA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7C154-DDBB-4AE9-A2C0-1051D1D1507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A38B7-9C9D-447A-9419-916146342BD7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00C60-CE4E-4143-9BBA-A5226AA56E3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6DB4-F41E-461A-B1F0-643157147613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92958-529D-40CC-8A63-2323F3EB510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5F309-D0E1-48B3-B4AE-E048C3FA4599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02E26-A6A3-4726-90B1-B936E9144DD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FC192-E34E-4F53-9A20-05D55FEE5A10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4B846-5794-468B-837C-9C7245B7274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CF59F-7C2A-4D87-8622-641F2DBB6471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E45C9-1617-4245-A7B4-1173B4BABF0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FF96E-8EBF-4D62-9E30-6CE3DBDCAEF2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6E70C-5111-44C7-B8CF-42E68ADAEDE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FB795-8373-4311-A403-182E123DF059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D6A11-5977-4195-994D-C58476CB2DD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C095E09-67C3-45EC-91F4-FF3EED44D13A}" type="datetimeFigureOut">
              <a:rPr lang="it-IT"/>
              <a:pPr>
                <a:defRPr/>
              </a:pPr>
              <a:t>21/05/2014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27DC6B-BEC5-44AD-A385-64C02B73579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13314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857250"/>
            <a:ext cx="8129588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2530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338" y="628650"/>
            <a:ext cx="8205787" cy="575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3554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463" y="747713"/>
            <a:ext cx="8593137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4578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8650" y="1790700"/>
            <a:ext cx="6223000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5602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8238" y="728663"/>
            <a:ext cx="789463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6626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463" y="2160588"/>
            <a:ext cx="847883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14338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9013" y="2370138"/>
            <a:ext cx="55594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CasellaDiTesto 3"/>
          <p:cNvSpPr txBox="1">
            <a:spLocks noChangeArrowheads="1"/>
          </p:cNvSpPr>
          <p:nvPr/>
        </p:nvSpPr>
        <p:spPr bwMode="auto">
          <a:xfrm>
            <a:off x="1333500" y="361950"/>
            <a:ext cx="70770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000">
                <a:latin typeface="Times New Roman" pitchFamily="18" charset="0"/>
                <a:cs typeface="Times New Roman" pitchFamily="18" charset="0"/>
              </a:rPr>
              <a:t>3° classificato</a:t>
            </a:r>
          </a:p>
          <a:p>
            <a:pPr algn="ctr"/>
            <a:endParaRPr lang="it-IT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it-IT" sz="3000" b="1">
                <a:latin typeface="Times New Roman" pitchFamily="18" charset="0"/>
                <a:cs typeface="Times New Roman" pitchFamily="18" charset="0"/>
              </a:rPr>
              <a:t>Istituto di Istruzione Superiore </a:t>
            </a:r>
          </a:p>
          <a:p>
            <a:pPr algn="ctr"/>
            <a:r>
              <a:rPr lang="it-IT" sz="3000" b="1">
                <a:latin typeface="Times New Roman" pitchFamily="18" charset="0"/>
                <a:cs typeface="Times New Roman" pitchFamily="18" charset="0"/>
              </a:rPr>
              <a:t>Ferrini-Franzosini – Piemonte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5362" name="CasellaDiTesto 3"/>
          <p:cNvSpPr txBox="1">
            <a:spLocks noChangeArrowheads="1"/>
          </p:cNvSpPr>
          <p:nvPr/>
        </p:nvSpPr>
        <p:spPr bwMode="auto">
          <a:xfrm>
            <a:off x="1333500" y="361950"/>
            <a:ext cx="70770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000">
                <a:latin typeface="Times New Roman" pitchFamily="18" charset="0"/>
                <a:cs typeface="Times New Roman" pitchFamily="18" charset="0"/>
              </a:rPr>
              <a:t>3° classificato </a:t>
            </a:r>
          </a:p>
          <a:p>
            <a:pPr algn="ctr"/>
            <a:endParaRPr lang="it-IT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it-IT" sz="3000" b="1">
                <a:latin typeface="Times New Roman" pitchFamily="18" charset="0"/>
                <a:cs typeface="Times New Roman" pitchFamily="18" charset="0"/>
              </a:rPr>
              <a:t>Istituto di Istruzione Superiore</a:t>
            </a:r>
          </a:p>
          <a:p>
            <a:pPr algn="ctr"/>
            <a:r>
              <a:rPr lang="it-IT" sz="3000" b="1">
                <a:latin typeface="Times New Roman" pitchFamily="18" charset="0"/>
                <a:cs typeface="Times New Roman" pitchFamily="18" charset="0"/>
              </a:rPr>
              <a:t> Virginio Bonifazi – Marche</a:t>
            </a:r>
          </a:p>
        </p:txBody>
      </p:sp>
      <p:pic>
        <p:nvPicPr>
          <p:cNvPr id="15363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2025" y="2300288"/>
            <a:ext cx="80391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6386" name="CasellaDiTesto 3"/>
          <p:cNvSpPr txBox="1">
            <a:spLocks noChangeArrowheads="1"/>
          </p:cNvSpPr>
          <p:nvPr/>
        </p:nvSpPr>
        <p:spPr bwMode="auto">
          <a:xfrm>
            <a:off x="1333500" y="361950"/>
            <a:ext cx="70770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000">
                <a:latin typeface="Times New Roman" pitchFamily="18" charset="0"/>
                <a:cs typeface="Times New Roman" pitchFamily="18" charset="0"/>
              </a:rPr>
              <a:t>2° classificato</a:t>
            </a:r>
          </a:p>
          <a:p>
            <a:pPr algn="ctr"/>
            <a:endParaRPr lang="it-IT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it-IT" sz="3000" b="1">
                <a:latin typeface="Times New Roman" pitchFamily="18" charset="0"/>
                <a:cs typeface="Times New Roman" pitchFamily="18" charset="0"/>
              </a:rPr>
              <a:t>Istituto di Istruzione Superiore</a:t>
            </a:r>
          </a:p>
          <a:p>
            <a:pPr algn="ctr"/>
            <a:r>
              <a:rPr lang="it-IT" sz="3000" b="1">
                <a:latin typeface="Times New Roman" pitchFamily="18" charset="0"/>
                <a:cs typeface="Times New Roman" pitchFamily="18" charset="0"/>
              </a:rPr>
              <a:t> Ferrini-Franzosini – Piemonte</a:t>
            </a:r>
          </a:p>
        </p:txBody>
      </p:sp>
      <p:pic>
        <p:nvPicPr>
          <p:cNvPr id="16387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2200275"/>
            <a:ext cx="360045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7410" name="CasellaDiTesto 3"/>
          <p:cNvSpPr txBox="1">
            <a:spLocks noChangeArrowheads="1"/>
          </p:cNvSpPr>
          <p:nvPr/>
        </p:nvSpPr>
        <p:spPr bwMode="auto">
          <a:xfrm>
            <a:off x="1333500" y="361950"/>
            <a:ext cx="70770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000">
                <a:latin typeface="Times New Roman" pitchFamily="18" charset="0"/>
                <a:cs typeface="Times New Roman" pitchFamily="18" charset="0"/>
              </a:rPr>
              <a:t>2° classificato</a:t>
            </a:r>
          </a:p>
          <a:p>
            <a:pPr algn="ctr"/>
            <a:endParaRPr lang="it-IT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it-IT" sz="3000" b="1">
                <a:latin typeface="Times New Roman" pitchFamily="18" charset="0"/>
                <a:cs typeface="Times New Roman" pitchFamily="18" charset="0"/>
              </a:rPr>
              <a:t>Liceo artistico De Nittis-Pascali</a:t>
            </a:r>
          </a:p>
          <a:p>
            <a:pPr algn="ctr"/>
            <a:r>
              <a:rPr lang="it-IT" sz="3000" b="1">
                <a:latin typeface="Times New Roman" pitchFamily="18" charset="0"/>
                <a:cs typeface="Times New Roman" pitchFamily="18" charset="0"/>
              </a:rPr>
              <a:t>Puglia</a:t>
            </a:r>
          </a:p>
        </p:txBody>
      </p:sp>
      <p:pic>
        <p:nvPicPr>
          <p:cNvPr id="17411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2366963"/>
            <a:ext cx="6665912" cy="449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8434" name="CasellaDiTesto 3"/>
          <p:cNvSpPr txBox="1">
            <a:spLocks noChangeArrowheads="1"/>
          </p:cNvSpPr>
          <p:nvPr/>
        </p:nvSpPr>
        <p:spPr bwMode="auto">
          <a:xfrm>
            <a:off x="1333500" y="361950"/>
            <a:ext cx="70770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000">
                <a:latin typeface="Times New Roman" pitchFamily="18" charset="0"/>
                <a:cs typeface="Times New Roman" pitchFamily="18" charset="0"/>
              </a:rPr>
              <a:t>1° classificato</a:t>
            </a:r>
          </a:p>
          <a:p>
            <a:pPr algn="ctr"/>
            <a:endParaRPr lang="it-IT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it-IT" sz="3000" b="1">
                <a:latin typeface="Times New Roman" pitchFamily="18" charset="0"/>
                <a:cs typeface="Times New Roman" pitchFamily="18" charset="0"/>
              </a:rPr>
              <a:t>Liceo artistico design e tecnico grafico Giuseppe Meroni – Lombardia</a:t>
            </a:r>
          </a:p>
        </p:txBody>
      </p:sp>
      <p:pic>
        <p:nvPicPr>
          <p:cNvPr id="18435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2538" y="2300288"/>
            <a:ext cx="75596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19458" name="Immagin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5538" y="1098550"/>
            <a:ext cx="7199312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0482" name="Immagin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0" y="549275"/>
            <a:ext cx="6227763" cy="558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0"/>
            <a:ext cx="652463" cy="6858000"/>
          </a:xfrm>
          <a:prstGeom prst="rect">
            <a:avLst/>
          </a:prstGeom>
          <a:gradFill flip="none" rotWithShape="1">
            <a:gsLst>
              <a:gs pos="100000">
                <a:srgbClr val="3F80CD"/>
              </a:gs>
              <a:gs pos="0">
                <a:srgbClr val="FFFFFF"/>
              </a:gs>
            </a:gsLst>
            <a:lin ang="5700000" scaled="0"/>
            <a:tileRect/>
          </a:gradFill>
          <a:ln w="0">
            <a:noFill/>
          </a:ln>
          <a:effectLst>
            <a:outerShdw blurRad="63500" dir="13500000" kx="2700000" rotWithShape="0">
              <a:srgbClr val="000000">
                <a:alpha val="1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1506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6838" y="23813"/>
            <a:ext cx="4772025" cy="669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43</Words>
  <Application>Microsoft Office PowerPoint</Application>
  <PresentationFormat>Presentazione su schermo (4:3)</PresentationFormat>
  <Paragraphs>19</Paragraphs>
  <Slides>14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Modello struttura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Company>..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... ..</dc:creator>
  <cp:lastModifiedBy>Antonella</cp:lastModifiedBy>
  <cp:revision>29</cp:revision>
  <dcterms:created xsi:type="dcterms:W3CDTF">2014-05-12T13:55:03Z</dcterms:created>
  <dcterms:modified xsi:type="dcterms:W3CDTF">2014-05-21T06:59:34Z</dcterms:modified>
</cp:coreProperties>
</file>